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67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communales à l'heure des régions : actes du colloque des 1 et 8 mars 1994 (370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10:05:0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2024-05-05T23:14:22Z</dcterms:created>
  <dcterms:modified xsi:type="dcterms:W3CDTF">2024-05-05T23:14:22Z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