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0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es loisirs du travailleur en Belgique et à l'étranger (89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11:08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2024-05-17T11:12:17Z</dcterms:created>
  <dcterms:modified xsi:type="dcterms:W3CDTF">2024-05-17T11:12:17Z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