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6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: espaces, temps et durabilité : géographie : bac technologique STAV (282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09 at 9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2024-05-17T07:21:51Z</dcterms:created>
  <dcterms:modified xsi:type="dcterms:W3CDTF">2024-05-17T07:21:51Z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