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presProps" Target="presProps.xml"/>
  <Relationship Id="rId241" Type="http://schemas.openxmlformats.org/officeDocument/2006/relationships/viewProps" Target="viewProps.xml"/>
  <Relationship Id="rId24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228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3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3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enda 1940 (2583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3:05:0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 de Liège devant la guerre (198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5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 (2041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2:11:37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 (204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2:11:4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 (204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9:11:5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4 (204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4:11:09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5 (204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5:11:2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6 (2041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5:11:2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7 (204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6:11:5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 (204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6:11:3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 (204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2 at 7:11:1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 (204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2:11:3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 (205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8:11:57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 (205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1:11:4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 (2057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5:11:4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 (2057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25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 (2057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0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 (2057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46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7 (2057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48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8 (2057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21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9 (2057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6:11:3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0 (2057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0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1 (2057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32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2 (2057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37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3 (2057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42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4 (2057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9:11:24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5 (2057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2 at 10:11:02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Communale et Provinciale (2062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10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6 (207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21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7 (207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0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8 (2077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5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ndas (2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29 (2077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41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0 (20778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1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31 (20778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2 at 6:12:0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4 (247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5 (2472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6 (247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7 (247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89 (2473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2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0 (247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9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1 (2473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2 (2473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0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3 (2473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37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4 (2473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33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5 (2473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5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6 (247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56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7 (2473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0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8 (2473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58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99 (2473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3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0 (2473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11:05:17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du capitalisme moderne : esquisse historique (287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3 at 9:12:25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1 (3191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5:04:5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2 (3191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3 (3191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1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4 (3191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8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5 (31917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7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6 (3191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7 (3191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08 (3191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0 (3191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04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1 (3191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1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2 (3191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7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3 (3191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4 (3191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4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5 (31917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5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6 (3191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1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7 (31917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5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8 (3191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19 (31917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0 (31917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1 (3191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2 (31917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3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3 (3191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7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4 (3191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2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5 (3191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56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6 (3191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3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7 (319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1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8 (3191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4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29 (3191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4 at 6:04:14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1 (319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2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2 (3195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43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3 (3195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32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4 (3195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4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5 (3195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37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7 (31958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7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8 (3195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6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9 (31958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2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0 (31958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1 (3195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26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2 (3195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5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3 (3195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34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4 (3195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11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5 (3195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4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6 (3195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12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7 (3195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56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8 (3195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29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49 (31958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6:04:02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30 (319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8 2014 at 8:04:2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u mensonge : comment on nous a bourré le crâne (258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11:05:4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0 (320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8:05:19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1 (3203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8:05:59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2 (3203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8:05:32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3 (3203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4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4 (3203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14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5 (3203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42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6 (3203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24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7 (3203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59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58 (3203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30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a (la) n°160 (32039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4 at 9:05:5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formes de structures économiques et financières (332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06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chevinat des Travaux publics de Liège (332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:07:21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ublications officielles (334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7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u gouvernement de l'U.R.S.S. (3580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43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7 - 1942 / Tenu par le Secrétaire Communal (375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2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sa Luxembourg : Her Life and Work (4102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11:01:20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ght on Moscow Soviet Policy Analysed with a New Chapter on Finland (4261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1:04:44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des étrangers en Belgique : Tome 1 le statut administratif des étrangers (286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2:08:3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et la guerre (3197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9:01:5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portée en Sibérie (323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2:01:5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istes au service du régime hitlérien et de la guerre (326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tler n'est pas "jeune" (326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du droit international privé américain (326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et devoirs des locataires et propriétaires (3269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ges : ville d'art : guide illustré (326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: notre plan économique, financier et budgétaire : discours prononcé le 13 décembre 1939 à la chambre des Députés (327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fants dans la brume : pour la réadaptation de l'enfant (3283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abilité communale (328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rapport sur l'exercice 1939 et le bilan 1939 = Hoofdkas voor het dienstjaar 1939 en balans 1939 (33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1:03:0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a coopération internationale (77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2:06:5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sciences administratives : comptabilité communale (787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0:06:1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tte de classe ou "concentration nationale" : comment défendre l'intérêt général (81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9:07:0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les familles nombreuses (83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0:07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richole (1070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0:10:1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our de feu (110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4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s armes ni armure (1296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0:01:4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.P.T.T.M.A. et l'U.T.M.I. (130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0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.G.T.B. (130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gments d'histoire : impressions et souvenirs (1317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0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et la laïcité : ou l'éternité et les circonstances (1334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9:01:2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eau du pêcheur (144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1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communiste : ligne et tourmants (1466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2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contre dictature : centralisme et démocratie. Masse et chefs. Liberté de la critique et de la science (149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16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our balance (1521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1:03:3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son d'autrefois (152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1:03:1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ce des établissements classés comme dangereux, insalubres ou incommodes et des carrières à ciel ouvert (1529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2:03:1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r Baltique (1589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2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et la foi (169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2:05:5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droit pénal et criminologie et archives internationales de médecine légale (1707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2:05:3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ue socialiste : politique doctrine économie culture (1707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2:05:0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es finances chargée d'examiner le projet de loi contenant le budget des pensions pour l'exercice 1940 (1736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3:05:5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trait de Staline (1739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1:06:41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gnal : sélection tirée de l'édition spéciale du Berliner illustrirte zeitung servant la propagande de guerre allemande durant les années 1940-1945. 1 : 1940-1941 (1746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3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nées : 1864-1939 (174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0:06:3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vrier communiste... des socialistes te parlent (1978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9:10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2024-04-26T04:43:24Z</dcterms:created>
  <dcterms:modified xsi:type="dcterms:W3CDTF">2024-04-26T04:43:24Z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