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3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(151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2024-06-23T01:51:58Z</dcterms:created>
  <dcterms:modified xsi:type="dcterms:W3CDTF">2024-06-23T01:51:58Z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