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0705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juive (1512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2024-06-22T11:04:11Z</dcterms:created>
  <dcterms:modified xsi:type="dcterms:W3CDTF">2024-06-22T11:04:11Z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